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6858000" cy="9144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566" y="1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tiff"/><Relationship Id="rId18" Type="http://schemas.openxmlformats.org/officeDocument/2006/relationships/image" Target="../media/image20.png"/><Relationship Id="rId26" Type="http://schemas.openxmlformats.org/officeDocument/2006/relationships/image" Target="../media/image25.tiff"/><Relationship Id="rId3" Type="http://schemas.openxmlformats.org/officeDocument/2006/relationships/image" Target="../media/image10.tiff"/><Relationship Id="rId21" Type="http://schemas.openxmlformats.org/officeDocument/2006/relationships/image" Target="../media/image22.jpeg"/><Relationship Id="rId34" Type="http://schemas.openxmlformats.org/officeDocument/2006/relationships/image" Target="../media/image31.tiff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17" Type="http://schemas.microsoft.com/office/2007/relationships/hdphoto" Target="../media/hdphoto6.wdp"/><Relationship Id="rId25" Type="http://schemas.microsoft.com/office/2007/relationships/hdphoto" Target="../media/hdphoto9.wdp"/><Relationship Id="rId33" Type="http://schemas.openxmlformats.org/officeDocument/2006/relationships/image" Target="../media/image30.tiff"/><Relationship Id="rId2" Type="http://schemas.openxmlformats.org/officeDocument/2006/relationships/image" Target="../media/image9.tiff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24" Type="http://schemas.openxmlformats.org/officeDocument/2006/relationships/image" Target="../media/image24.jpeg"/><Relationship Id="rId32" Type="http://schemas.microsoft.com/office/2007/relationships/hdphoto" Target="../media/hdphoto11.wdp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openxmlformats.org/officeDocument/2006/relationships/image" Target="../media/image23.png"/><Relationship Id="rId28" Type="http://schemas.openxmlformats.org/officeDocument/2006/relationships/image" Target="../media/image27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9.jpeg"/><Relationship Id="rId4" Type="http://schemas.openxmlformats.org/officeDocument/2006/relationships/image" Target="../media/image11.png"/><Relationship Id="rId9" Type="http://schemas.openxmlformats.org/officeDocument/2006/relationships/image" Target="../media/image14.jpeg"/><Relationship Id="rId14" Type="http://schemas.openxmlformats.org/officeDocument/2006/relationships/image" Target="../media/image18.png"/><Relationship Id="rId22" Type="http://schemas.microsoft.com/office/2007/relationships/hdphoto" Target="../media/hdphoto8.wdp"/><Relationship Id="rId27" Type="http://schemas.openxmlformats.org/officeDocument/2006/relationships/image" Target="../media/image26.tiff"/><Relationship Id="rId30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10" Type="http://schemas.openxmlformats.org/officeDocument/2006/relationships/image" Target="../media/image45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3378595" y="3409173"/>
            <a:ext cx="144000" cy="11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1736576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6" y="3126552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2644474" y="294137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2952674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3102656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3252638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3408970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3558952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3707016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3875906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4028956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4177930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4314830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4484246" y="294137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2755674" y="294137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2860524" y="294137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feld 115"/>
          <p:cNvSpPr txBox="1"/>
          <p:nvPr/>
        </p:nvSpPr>
        <p:spPr>
          <a:xfrm>
            <a:off x="4637384" y="3071960"/>
            <a:ext cx="354584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277823" y="337612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Raphael\Desktop 4\Temporary Export Files\FC's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072" y="3229248"/>
            <a:ext cx="253244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908720" y="12503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3343994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08720" y="324728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43994" y="324728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9" name="Picture 6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3347864"/>
            <a:ext cx="1575911" cy="22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37" y="1403648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5" y="1403648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87" y="3448447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6" y="4806298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6" y="4806298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6" y="5724746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7" y="5724746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973026" y="4509284"/>
            <a:ext cx="85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smtClean="0"/>
              <a:t>α</a:t>
            </a:r>
            <a:r>
              <a:rPr lang="en-GB" sz="14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49576" y="4509284"/>
            <a:ext cx="83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smtClean="0"/>
              <a:t>α</a:t>
            </a:r>
            <a:r>
              <a:rPr lang="en-GB" sz="14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940741" y="4509284"/>
            <a:ext cx="85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err="1" smtClean="0"/>
              <a:t>Merge</a:t>
            </a:r>
            <a:endParaRPr lang="en-GB" sz="14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636144" y="5210685"/>
            <a:ext cx="44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P1</a:t>
            </a:r>
            <a:endParaRPr lang="en-GB" sz="1400" b="1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636144" y="6044456"/>
            <a:ext cx="46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P2</a:t>
            </a:r>
            <a:endParaRPr lang="en-GB" sz="1400" b="1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352245" y="5504337"/>
            <a:ext cx="84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mtClean="0"/>
              <a:t>Binding</a:t>
            </a:r>
            <a:endParaRPr lang="en-GB" b="1"/>
          </a:p>
        </p:txBody>
      </p:sp>
      <p:sp>
        <p:nvSpPr>
          <p:cNvPr id="14" name="Textfeld 35"/>
          <p:cNvSpPr txBox="1"/>
          <p:nvPr/>
        </p:nvSpPr>
        <p:spPr>
          <a:xfrm>
            <a:off x="3761806" y="4509284"/>
            <a:ext cx="822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err="1" smtClean="0"/>
              <a:t>Detailed</a:t>
            </a:r>
            <a:endParaRPr lang="en-GB" sz="14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150" y="5724746"/>
            <a:ext cx="899997" cy="8999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108" y="5724746"/>
            <a:ext cx="899997" cy="899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6147" y="4806298"/>
            <a:ext cx="899997" cy="8999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5106" y="4806298"/>
            <a:ext cx="899997" cy="899997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3" y="6636840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5" y="6636840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3" y="7554221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6" y="7554221"/>
            <a:ext cx="899997" cy="8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36150" y="6636840"/>
            <a:ext cx="899997" cy="899997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5107" y="6636840"/>
            <a:ext cx="899997" cy="899997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39272" y="7554221"/>
            <a:ext cx="899997" cy="899997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189" y="7554221"/>
            <a:ext cx="899997" cy="899997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636144" y="6950474"/>
            <a:ext cx="44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P1</a:t>
            </a:r>
            <a:endParaRPr lang="en-GB" sz="1400" b="1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636144" y="7863537"/>
            <a:ext cx="46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P2</a:t>
            </a:r>
            <a:endParaRPr lang="en-GB" sz="1400" b="1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-367" y="7336441"/>
            <a:ext cx="1549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mtClean="0"/>
              <a:t>4h Internalization</a:t>
            </a:r>
            <a:endParaRPr lang="en-GB" b="1"/>
          </a:p>
        </p:txBody>
      </p:sp>
      <p:pic>
        <p:nvPicPr>
          <p:cNvPr id="30" name="Picture 15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1" y="1161052"/>
            <a:ext cx="16920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09" y="116105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"/>
          <p:cNvSpPr txBox="1"/>
          <p:nvPr/>
        </p:nvSpPr>
        <p:spPr>
          <a:xfrm>
            <a:off x="52862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645024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36" name="Picture 3" descr="C:\Users\Raphael\Desktop 4\Temporary Export Files\P1 Infectivity.tif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601" y="1159914"/>
            <a:ext cx="1882072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"/>
          <p:cNvSpPr txBox="1"/>
          <p:nvPr/>
        </p:nvSpPr>
        <p:spPr>
          <a:xfrm>
            <a:off x="528622" y="435597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1015430" y="3684787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1015430" y="3354223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674233" y="364135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P2</a:t>
            </a:r>
            <a:endParaRPr lang="de-CH" sz="1400" b="1"/>
          </a:p>
        </p:txBody>
      </p:sp>
      <p:sp>
        <p:nvSpPr>
          <p:cNvPr id="41" name="Textfeld 40"/>
          <p:cNvSpPr txBox="1"/>
          <p:nvPr/>
        </p:nvSpPr>
        <p:spPr>
          <a:xfrm>
            <a:off x="674233" y="33620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P1</a:t>
            </a:r>
            <a:endParaRPr lang="de-CH" sz="1400" b="1"/>
          </a:p>
        </p:txBody>
      </p:sp>
      <p:cxnSp>
        <p:nvCxnSpPr>
          <p:cNvPr id="42" name="Gerade Verbindung 41"/>
          <p:cNvCxnSpPr/>
          <p:nvPr/>
        </p:nvCxnSpPr>
        <p:spPr>
          <a:xfrm>
            <a:off x="1012396" y="3659157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1074382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610385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2114393" y="3199574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2679824" y="3168075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CHT</a:t>
            </a:r>
            <a:endParaRPr lang="de-CH" sz="1400" b="1"/>
          </a:p>
        </p:txBody>
      </p:sp>
      <p:sp>
        <p:nvSpPr>
          <p:cNvPr id="47" name="Textfeld 46"/>
          <p:cNvSpPr txBox="1"/>
          <p:nvPr/>
        </p:nvSpPr>
        <p:spPr>
          <a:xfrm>
            <a:off x="1315401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+</a:t>
            </a:r>
            <a:endParaRPr lang="de-CH" sz="1400" b="1"/>
          </a:p>
        </p:txBody>
      </p:sp>
      <p:sp>
        <p:nvSpPr>
          <p:cNvPr id="48" name="Textfeld 47"/>
          <p:cNvSpPr txBox="1"/>
          <p:nvPr/>
        </p:nvSpPr>
        <p:spPr>
          <a:xfrm>
            <a:off x="2355788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+</a:t>
            </a:r>
            <a:endParaRPr lang="de-CH" sz="1400" b="1"/>
          </a:p>
        </p:txBody>
      </p:sp>
      <p:sp>
        <p:nvSpPr>
          <p:cNvPr id="49" name="Textfeld 48"/>
          <p:cNvSpPr txBox="1"/>
          <p:nvPr/>
        </p:nvSpPr>
        <p:spPr>
          <a:xfrm>
            <a:off x="1819646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+</a:t>
            </a:r>
            <a:endParaRPr lang="de-CH" sz="1400" b="1"/>
          </a:p>
        </p:txBody>
      </p:sp>
      <p:sp>
        <p:nvSpPr>
          <p:cNvPr id="50" name="Textfeld 49"/>
          <p:cNvSpPr txBox="1"/>
          <p:nvPr/>
        </p:nvSpPr>
        <p:spPr>
          <a:xfrm>
            <a:off x="1079228" y="3157442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-</a:t>
            </a:r>
            <a:endParaRPr lang="de-CH" sz="1400" b="1"/>
          </a:p>
        </p:txBody>
      </p:sp>
      <p:sp>
        <p:nvSpPr>
          <p:cNvPr id="51" name="Textfeld 50"/>
          <p:cNvSpPr txBox="1"/>
          <p:nvPr/>
        </p:nvSpPr>
        <p:spPr>
          <a:xfrm>
            <a:off x="2098351" y="3157440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-</a:t>
            </a:r>
            <a:endParaRPr lang="de-CH" sz="1400" b="1"/>
          </a:p>
        </p:txBody>
      </p:sp>
      <p:sp>
        <p:nvSpPr>
          <p:cNvPr id="52" name="Textfeld 51"/>
          <p:cNvSpPr txBox="1"/>
          <p:nvPr/>
        </p:nvSpPr>
        <p:spPr>
          <a:xfrm>
            <a:off x="1572840" y="3157441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smtClean="0"/>
              <a:t>-</a:t>
            </a:r>
            <a:endParaRPr lang="de-CH" sz="1400" b="1"/>
          </a:p>
        </p:txBody>
      </p:sp>
      <p:sp>
        <p:nvSpPr>
          <p:cNvPr id="53" name="Textfeld 52"/>
          <p:cNvSpPr txBox="1"/>
          <p:nvPr/>
        </p:nvSpPr>
        <p:spPr>
          <a:xfrm>
            <a:off x="1033662" y="2911542"/>
            <a:ext cx="58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pH 7</a:t>
            </a:r>
            <a:endParaRPr lang="de-CH" sz="1400" b="1"/>
          </a:p>
        </p:txBody>
      </p:sp>
      <p:sp>
        <p:nvSpPr>
          <p:cNvPr id="54" name="Textfeld 53"/>
          <p:cNvSpPr txBox="1"/>
          <p:nvPr/>
        </p:nvSpPr>
        <p:spPr>
          <a:xfrm>
            <a:off x="1567805" y="2911542"/>
            <a:ext cx="563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smtClean="0"/>
              <a:t>pH 6</a:t>
            </a:r>
            <a:endParaRPr lang="de-CH" sz="1400" b="1"/>
          </a:p>
        </p:txBody>
      </p:sp>
      <p:sp>
        <p:nvSpPr>
          <p:cNvPr id="55" name="Textfeld 54"/>
          <p:cNvSpPr txBox="1"/>
          <p:nvPr/>
        </p:nvSpPr>
        <p:spPr>
          <a:xfrm>
            <a:off x="2084917" y="2911542"/>
            <a:ext cx="658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/>
              <a:t>p</a:t>
            </a:r>
            <a:r>
              <a:rPr lang="de-CH" sz="1400" b="1" smtClean="0"/>
              <a:t>H 5</a:t>
            </a:r>
            <a:endParaRPr lang="de-CH" sz="14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2669239" y="3487606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2669239" y="3548981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2669239" y="37756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2669239" y="38370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2709300" y="336300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2709300" y="345160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2709300" y="36465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2701090" y="373514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528622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76" y="2807984"/>
            <a:ext cx="113652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"/>
          <p:cNvSpPr txBox="1"/>
          <p:nvPr/>
        </p:nvSpPr>
        <p:spPr>
          <a:xfrm>
            <a:off x="3052778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221088" y="266069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E</a:t>
            </a:r>
            <a:endParaRPr lang="en-US" b="1"/>
          </a:p>
        </p:txBody>
      </p:sp>
      <p:pic>
        <p:nvPicPr>
          <p:cNvPr id="1026" name="Picture 2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981" y="2819425"/>
            <a:ext cx="2117954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99268" y="1155820"/>
            <a:ext cx="342000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77" y="3407073"/>
            <a:ext cx="190003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/>
          <p:cNvSpPr txBox="1"/>
          <p:nvPr/>
        </p:nvSpPr>
        <p:spPr>
          <a:xfrm>
            <a:off x="930536" y="97160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908720" y="31910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375023" y="3191049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2" name="Rechteck 1"/>
          <p:cNvSpPr/>
          <p:nvPr/>
        </p:nvSpPr>
        <p:spPr>
          <a:xfrm>
            <a:off x="1337160" y="3508835"/>
            <a:ext cx="1565786" cy="133292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4</a:t>
            </a:r>
            <a:endParaRPr lang="en-US" b="1"/>
          </a:p>
        </p:txBody>
      </p:sp>
      <p:pic>
        <p:nvPicPr>
          <p:cNvPr id="9" name="Picture 2" descr="C:\Users\Raphael\Desktop 4\Temporary Export Files\4SG SN 40 hpI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043608"/>
            <a:ext cx="2603795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2399622" y="2310276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628800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3555460" y="11156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00809" y="31318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06124" y="313184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9" name="Picture 3" descr="C:\Users\Raphael\Desktop 4\Temporary Export Files\P1 and P2 SN A9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64" y="3357156"/>
            <a:ext cx="197326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Temporary Export Files\P1 and P2 Cytoplasm A9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22" y="1340932"/>
            <a:ext cx="188314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Raphael\Desktop 4\Temporary Export Files\P1 and P2 Nuclei A9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64" y="1340932"/>
            <a:ext cx="1689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5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6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>
          <a:xfrm>
            <a:off x="1340768" y="1043608"/>
            <a:ext cx="3168352" cy="2736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Fig. 7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34" y="183569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34" y="309597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34" y="43921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2060848" y="194356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23" y="183569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23" y="3095976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23" y="43921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68" y="183569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68" y="309597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68" y="43921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4221088" y="193494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221088" y="317731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221088" y="447533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149080" y="1295496"/>
            <a:ext cx="134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3826093" y="1582719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5213412" y="158271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316915" y="129549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060848" y="319155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2060848" y="4504052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 + BafA</a:t>
            </a:r>
            <a:r>
              <a:rPr lang="de-CH" sz="1000" baseline="-25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811982" y="1943568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811982" y="318593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5811982" y="448395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677119" y="1582719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36712" y="12503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3039276" y="12503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Bildschirmpräsentation (4:3)</PresentationFormat>
  <Paragraphs>86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</cp:lastModifiedBy>
  <cp:revision>55</cp:revision>
  <cp:lastPrinted>2015-06-05T08:47:10Z</cp:lastPrinted>
  <dcterms:created xsi:type="dcterms:W3CDTF">2015-05-27T13:40:01Z</dcterms:created>
  <dcterms:modified xsi:type="dcterms:W3CDTF">2015-06-08T11:14:59Z</dcterms:modified>
</cp:coreProperties>
</file>